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2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88" r:id="rId3"/>
    <p:sldId id="259" r:id="rId4"/>
    <p:sldId id="302" r:id="rId5"/>
    <p:sldId id="301" r:id="rId6"/>
    <p:sldId id="287" r:id="rId7"/>
  </p:sldIdLst>
  <p:sldSz cx="12192000" cy="6858000"/>
  <p:notesSz cx="6858000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83" autoAdjust="0"/>
    <p:restoredTop sz="93537" autoAdjust="0"/>
  </p:normalViewPr>
  <p:slideViewPr>
    <p:cSldViewPr>
      <p:cViewPr varScale="1">
        <p:scale>
          <a:sx n="69" d="100"/>
          <a:sy n="69" d="100"/>
        </p:scale>
        <p:origin x="-612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FE657-780E-445A-A153-688C71EEF864}" type="datetimeFigureOut">
              <a:rPr lang="es-AR" smtClean="0"/>
              <a:t>28/5/2019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F8F8C-283A-4BF3-862B-B910DAB842A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60884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42EC-DE47-480B-A9AD-E71EB6C0CEE7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486B-4781-4802-90A6-17B0E516ED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7024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42EC-DE47-480B-A9AD-E71EB6C0CEE7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486B-4781-4802-90A6-17B0E516ED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3769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42EC-DE47-480B-A9AD-E71EB6C0CEE7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486B-4781-4802-90A6-17B0E516ED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6552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0DFE4-1D97-B745-A462-F3E8D16D4F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936E6-F367-F945-9520-A0C85E6F828C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586791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B16F6-29DC-3349-8045-8CC8D248932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39A0E-4F98-4841-88D0-6971F08ED2EE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18924420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368B0-4616-054E-AEAE-FF58F077ACC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0DD02-0ABC-D545-876F-184DD86F3F63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21457732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E2F6D-59D6-A046-A44F-2D31DC07965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61962-5F38-C044-BC12-06F357885D18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1814261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994F8-0666-664A-9290-85ABDA69A38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5062E-31A2-454D-98B8-7BE79884F7D9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698194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7112C-5574-4F49-BB01-1D19C5AF573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DA45B-EBC8-E643-A8F6-98F455040F7E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21376894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B4775-04A2-9E46-9DB5-CBBD79F823C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086CA-0879-5946-AB37-67CC5606331B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17890141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D0823-841B-4341-900D-4D0E65F5CB1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AE706-28EF-7E4E-8A9E-06615DA840C9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52884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42EC-DE47-480B-A9AD-E71EB6C0CEE7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486B-4781-4802-90A6-17B0E516ED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25196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735A3-9664-594A-BABE-F23A563AE9B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89232-ADEC-F142-A32F-065920AF4A0D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7282600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968BC-4544-A14D-9342-5CD00D9BA83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F10AE-5B5B-924B-90BF-289F4108F4D4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20055119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8F362-475D-134D-BA4A-6AE3225657D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ADC39-2910-B547-9530-0163F7EC4CD3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451026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42EC-DE47-480B-A9AD-E71EB6C0CEE7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486B-4781-4802-90A6-17B0E516ED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3201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42EC-DE47-480B-A9AD-E71EB6C0CEE7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486B-4781-4802-90A6-17B0E516ED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6668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42EC-DE47-480B-A9AD-E71EB6C0CEE7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486B-4781-4802-90A6-17B0E516ED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5757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42EC-DE47-480B-A9AD-E71EB6C0CEE7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486B-4781-4802-90A6-17B0E516ED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3600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42EC-DE47-480B-A9AD-E71EB6C0CEE7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486B-4781-4802-90A6-17B0E516ED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5188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42EC-DE47-480B-A9AD-E71EB6C0CEE7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486B-4781-4802-90A6-17B0E516ED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997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42EC-DE47-480B-A9AD-E71EB6C0CEE7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486B-4781-4802-90A6-17B0E516ED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8973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342EC-DE47-480B-A9AD-E71EB6C0CEE7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3486B-4781-4802-90A6-17B0E516ED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9435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AR"/>
              <a:t>Click to edit Master title style</a:t>
            </a:r>
            <a:endParaRPr lang="en-US" altLang="es-AR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AR"/>
              <a:t>Click to edit Master text styles</a:t>
            </a:r>
          </a:p>
          <a:p>
            <a:pPr lvl="1"/>
            <a:r>
              <a:rPr lang="es-ES_tradnl" altLang="es-AR"/>
              <a:t>Second level</a:t>
            </a:r>
          </a:p>
          <a:p>
            <a:pPr lvl="2"/>
            <a:r>
              <a:rPr lang="es-ES_tradnl" altLang="es-AR"/>
              <a:t>Third level</a:t>
            </a:r>
          </a:p>
          <a:p>
            <a:pPr lvl="3"/>
            <a:r>
              <a:rPr lang="es-ES_tradnl" altLang="es-AR"/>
              <a:t>Fourth level</a:t>
            </a:r>
          </a:p>
          <a:p>
            <a:pPr lvl="4"/>
            <a:r>
              <a:rPr lang="es-ES_tradnl" altLang="es-AR"/>
              <a:t>Fifth level</a:t>
            </a:r>
            <a:endParaRPr lang="en-US" alt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fld id="{6D55A228-2747-7C48-B80F-B7D86A7DFE1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5/28/2019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C3DF2DE3-691D-3541-BEFF-8B53139474DD}" type="slidenum">
              <a:rPr lang="en-US" altLang="es-AR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2027784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4C9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s-AR" sz="135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40041" y="1832147"/>
            <a:ext cx="4511918" cy="3193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344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0"/>
    </mc:Choice>
    <mc:Fallback xmlns="">
      <p:transition spd="slow" advTm="25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-19665" y="53603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4000" b="1" dirty="0"/>
              <a:t>¿</a:t>
            </a:r>
            <a:r>
              <a:rPr lang="es-AR" sz="4000" b="1" dirty="0" smtClean="0"/>
              <a:t>QUE ES LA </a:t>
            </a:r>
            <a:r>
              <a:rPr lang="es-AR" sz="4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LiNTI</a:t>
            </a:r>
            <a:r>
              <a:rPr lang="es-AR" sz="4000" b="1" dirty="0" smtClean="0"/>
              <a:t>?</a:t>
            </a:r>
            <a:endParaRPr lang="es-AR" sz="40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238913" y="836712"/>
            <a:ext cx="115971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 smtClean="0"/>
              <a:t>ES LA </a:t>
            </a:r>
            <a:r>
              <a:rPr lang="es-A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</a:t>
            </a:r>
            <a:r>
              <a:rPr lang="es-AR" sz="2400" b="1" dirty="0" smtClean="0"/>
              <a:t>CENCIA </a:t>
            </a:r>
            <a:r>
              <a:rPr lang="es-A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</a:t>
            </a:r>
            <a:r>
              <a:rPr lang="es-AR" sz="2400" b="1" dirty="0" smtClean="0"/>
              <a:t>ACIONAL DE </a:t>
            </a:r>
            <a:r>
              <a:rPr lang="es-A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s-AR" sz="2400" b="1" dirty="0" smtClean="0"/>
              <a:t>RANSPORTE </a:t>
            </a:r>
            <a:r>
              <a:rPr lang="es-A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s-AR" sz="2400" b="1" dirty="0" smtClean="0"/>
              <a:t>NTERJURISDICCIONAL , ES EL ÚNICO DOCUMENTO QUE HABILITA A REALIZAR EL TRANSPORTE  DE CARGAS O DE PASAJEROS DE JURISDICCIÓN NACIONAL</a:t>
            </a:r>
            <a:endParaRPr lang="es-AR" sz="2400" b="1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747" y="2365723"/>
            <a:ext cx="8639175" cy="429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11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335360" y="2996952"/>
            <a:ext cx="11305256" cy="374441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Rectángulo"/>
          <p:cNvSpPr/>
          <p:nvPr/>
        </p:nvSpPr>
        <p:spPr>
          <a:xfrm>
            <a:off x="335360" y="179348"/>
            <a:ext cx="11305256" cy="238555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CuadroTexto"/>
          <p:cNvSpPr txBox="1"/>
          <p:nvPr/>
        </p:nvSpPr>
        <p:spPr>
          <a:xfrm>
            <a:off x="606084" y="260648"/>
            <a:ext cx="448180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200" b="1" u="sng" dirty="0" smtClean="0">
                <a:solidFill>
                  <a:schemeClr val="bg1"/>
                </a:solidFill>
              </a:rPr>
              <a:t>LA </a:t>
            </a:r>
            <a:r>
              <a:rPr lang="es-AR" sz="2200" b="1" u="sng" dirty="0" err="1" smtClean="0">
                <a:solidFill>
                  <a:schemeClr val="bg1"/>
                </a:solidFill>
              </a:rPr>
              <a:t>LiNTI</a:t>
            </a:r>
            <a:r>
              <a:rPr lang="es-AR" sz="2200" b="1" u="sng" dirty="0" smtClean="0">
                <a:solidFill>
                  <a:schemeClr val="bg1"/>
                </a:solidFill>
              </a:rPr>
              <a:t> SE EMITE EN 3 CATEGORIAS:</a:t>
            </a:r>
            <a:endParaRPr lang="es-AR" sz="2200" b="1" u="sng" dirty="0">
              <a:solidFill>
                <a:schemeClr val="bg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102785" y="856006"/>
            <a:ext cx="551349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s-AR" sz="2400" b="1" dirty="0" smtClean="0">
                <a:solidFill>
                  <a:schemeClr val="bg1"/>
                </a:solidFill>
              </a:rPr>
              <a:t>CARGAS GENERALES</a:t>
            </a:r>
          </a:p>
          <a:p>
            <a:pPr>
              <a:buClr>
                <a:schemeClr val="bg1"/>
              </a:buClr>
            </a:pPr>
            <a:endParaRPr lang="es-AR" sz="1000" b="1" dirty="0" smtClean="0">
              <a:solidFill>
                <a:schemeClr val="bg1"/>
              </a:solidFill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s-AR" sz="2400" b="1" dirty="0" smtClean="0">
                <a:solidFill>
                  <a:schemeClr val="bg1"/>
                </a:solidFill>
              </a:rPr>
              <a:t>MERCANCIAS PELIGROSAS</a:t>
            </a:r>
          </a:p>
          <a:p>
            <a:pPr>
              <a:buClr>
                <a:schemeClr val="bg1"/>
              </a:buClr>
            </a:pPr>
            <a:endParaRPr lang="es-AR" sz="1000" b="1" dirty="0" smtClean="0">
              <a:solidFill>
                <a:schemeClr val="bg1"/>
              </a:solidFill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s-AR" sz="2400" b="1" dirty="0" smtClean="0">
                <a:solidFill>
                  <a:schemeClr val="bg1"/>
                </a:solidFill>
              </a:rPr>
              <a:t>TRANSPORTEDE PASAJEROS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199213" y="3861048"/>
            <a:ext cx="9649313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200" b="1" dirty="0" smtClean="0">
                <a:solidFill>
                  <a:schemeClr val="bg1"/>
                </a:solidFill>
              </a:rPr>
              <a:t>Transporte </a:t>
            </a:r>
            <a:r>
              <a:rPr lang="es-AR" sz="2200" b="1" dirty="0">
                <a:solidFill>
                  <a:schemeClr val="bg1"/>
                </a:solidFill>
              </a:rPr>
              <a:t>de pasajeros urbano y suburbano (A1)</a:t>
            </a:r>
            <a:r>
              <a:rPr lang="es-AR" sz="2200" dirty="0">
                <a:solidFill>
                  <a:schemeClr val="bg1"/>
                </a:solidFill>
              </a:rPr>
              <a:t>: habilita para las subcategorías del transporte urbano y suburbano (A1 TP, TR, OL), e interurbano e internacional en todas sus modalidades (A2 LD, TR, OL</a:t>
            </a:r>
            <a:r>
              <a:rPr lang="es-AR" sz="2200" dirty="0" smtClean="0">
                <a:solidFill>
                  <a:schemeClr val="bg1"/>
                </a:solidFill>
              </a:rPr>
              <a:t>).</a:t>
            </a:r>
          </a:p>
          <a:p>
            <a:endParaRPr lang="es-AR" sz="800" dirty="0">
              <a:solidFill>
                <a:schemeClr val="bg1"/>
              </a:solidFill>
            </a:endParaRPr>
          </a:p>
          <a:p>
            <a:r>
              <a:rPr lang="es-AR" sz="2200" b="1" dirty="0">
                <a:solidFill>
                  <a:schemeClr val="bg1"/>
                </a:solidFill>
              </a:rPr>
              <a:t>T</a:t>
            </a:r>
            <a:r>
              <a:rPr lang="es-AR" sz="2200" b="1" dirty="0" smtClean="0">
                <a:solidFill>
                  <a:schemeClr val="bg1"/>
                </a:solidFill>
              </a:rPr>
              <a:t>ransporte </a:t>
            </a:r>
            <a:r>
              <a:rPr lang="es-AR" sz="2200" b="1" dirty="0">
                <a:solidFill>
                  <a:schemeClr val="bg1"/>
                </a:solidFill>
              </a:rPr>
              <a:t>interurbano e internacional (A2)</a:t>
            </a:r>
            <a:r>
              <a:rPr lang="es-AR" sz="2200" dirty="0">
                <a:solidFill>
                  <a:schemeClr val="bg1"/>
                </a:solidFill>
              </a:rPr>
              <a:t>: habilita para esta subcategoría en las modalidades de larga distancia, turismo y oferta libre, (A2 LD, TR, OL</a:t>
            </a:r>
            <a:r>
              <a:rPr lang="es-AR" sz="2200" dirty="0" smtClean="0">
                <a:solidFill>
                  <a:schemeClr val="bg1"/>
                </a:solidFill>
              </a:rPr>
              <a:t>).</a:t>
            </a:r>
          </a:p>
          <a:p>
            <a:endParaRPr lang="es-AR" sz="800" dirty="0">
              <a:solidFill>
                <a:schemeClr val="bg1"/>
              </a:solidFill>
            </a:endParaRPr>
          </a:p>
          <a:p>
            <a:r>
              <a:rPr lang="es-AR" sz="2200" b="1" dirty="0">
                <a:solidFill>
                  <a:schemeClr val="bg1"/>
                </a:solidFill>
              </a:rPr>
              <a:t>T</a:t>
            </a:r>
            <a:r>
              <a:rPr lang="es-AR" sz="2200" b="1" dirty="0" smtClean="0">
                <a:solidFill>
                  <a:schemeClr val="bg1"/>
                </a:solidFill>
              </a:rPr>
              <a:t>ransporte </a:t>
            </a:r>
            <a:r>
              <a:rPr lang="es-AR" sz="2200" b="1" dirty="0">
                <a:solidFill>
                  <a:schemeClr val="bg1"/>
                </a:solidFill>
              </a:rPr>
              <a:t>de pasajeros de oferta libre</a:t>
            </a:r>
            <a:r>
              <a:rPr lang="es-AR" sz="2200" dirty="0">
                <a:solidFill>
                  <a:schemeClr val="bg1"/>
                </a:solidFill>
              </a:rPr>
              <a:t>: habilita para la subcategoría del transporte urbano y suburbano en las modalidad de oferta libre (A1 OL y A2 OL</a:t>
            </a:r>
            <a:r>
              <a:rPr lang="es-AR" sz="2200" dirty="0" smtClean="0">
                <a:solidFill>
                  <a:schemeClr val="bg1"/>
                </a:solidFill>
              </a:rPr>
              <a:t>).</a:t>
            </a:r>
            <a:endParaRPr lang="es-AR" sz="22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06084" y="3284984"/>
            <a:ext cx="53934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000" b="1" u="sng" dirty="0" smtClean="0">
                <a:solidFill>
                  <a:schemeClr val="bg1"/>
                </a:solidFill>
              </a:rPr>
              <a:t>SUBCATEGORIAS EN TRANSPORTE DE PASAJEROS</a:t>
            </a:r>
            <a:endParaRPr lang="es-AR" sz="20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1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47328" y="35332"/>
            <a:ext cx="2351584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s-AR" dirty="0"/>
          </a:p>
        </p:txBody>
      </p:sp>
      <p:sp>
        <p:nvSpPr>
          <p:cNvPr id="2" name="1 CuadroTexto"/>
          <p:cNvSpPr txBox="1"/>
          <p:nvPr/>
        </p:nvSpPr>
        <p:spPr>
          <a:xfrm>
            <a:off x="267934" y="404664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>
                <a:solidFill>
                  <a:schemeClr val="bg1"/>
                </a:solidFill>
                <a:latin typeface="+mj-lt"/>
              </a:rPr>
              <a:t>¿</a:t>
            </a:r>
            <a:r>
              <a:rPr lang="es-AR" sz="2400" b="1" dirty="0" smtClean="0">
                <a:solidFill>
                  <a:schemeClr val="bg1"/>
                </a:solidFill>
                <a:latin typeface="+mj-lt"/>
              </a:rPr>
              <a:t>COMO SE OBTIENE?</a:t>
            </a:r>
            <a:endParaRPr lang="es-AR" sz="24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215" y="1412776"/>
            <a:ext cx="10474385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71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575720" y="2780928"/>
            <a:ext cx="49030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MUCHAS GRACIAS</a:t>
            </a:r>
          </a:p>
        </p:txBody>
      </p:sp>
    </p:spTree>
    <p:extLst>
      <p:ext uri="{BB962C8B-B14F-4D97-AF65-F5344CB8AC3E}">
        <p14:creationId xmlns:p14="http://schemas.microsoft.com/office/powerpoint/2010/main" val="29241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aDocumento xmlns="8bb37dd3-278b-4fda-b0dd-c259a81cb1eb" xsi:nil="true"/>
    <IdentificadorDocumento xmlns="8bb37dd3-278b-4fda-b0dd-c259a81cb1eb">0</IdentificadorDocumento>
    <TipoAnexoDocumento xmlns="8bb37dd3-278b-4fda-b0dd-c259a81cb1eb" xsi:nil="true"/>
    <jc64a30b4c074064b91ecfae87391f3d xmlns="8bb37dd3-278b-4fda-b0dd-c259a81cb1eb">
      <Terms xmlns="http://schemas.microsoft.com/office/infopath/2007/PartnerControls"/>
    </jc64a30b4c074064b91ecfae87391f3d>
    <Evento xmlns="8bb37dd3-278b-4fda-b0dd-c259a81cb1eb">534</Evento>
    <IDReuniao xmlns="8bb37dd3-278b-4fda-b0dd-c259a81cb1eb">534</IDReuniao>
    <Descricao xmlns="8bb37dd3-278b-4fda-b0dd-c259a81cb1eb" xsi:nil="true"/>
    <TaxCatchAll xmlns="8bb37dd3-278b-4fda-b0dd-c259a81cb1eb"/>
    <_dlc_DocId xmlns="8bb37dd3-278b-4fda-b0dd-c259a81cb1eb">ETZPACNXM4US-876220852-962</_dlc_DocId>
    <_dlc_DocIdUrl xmlns="8bb37dd3-278b-4fda-b0dd-c259a81cb1eb">
      <Url>http://tri-leg.antt.gov.br/_layouts/15/DocIdRedir.aspx?ID=ETZPACNXM4US-876220852-962</Url>
      <Description>ETZPACNXM4US-876220852-962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Outros Docs" ma:contentTypeID="0x010100FB4333F4C172784C83573D9F3B2A65DD05002268E0ADAEBB40478F38FB84121D6289" ma:contentTypeVersion="2" ma:contentTypeDescription="" ma:contentTypeScope="" ma:versionID="586775ace96165489e62d9c0ba19f353">
  <xsd:schema xmlns:xsd="http://www.w3.org/2001/XMLSchema" xmlns:xs="http://www.w3.org/2001/XMLSchema" xmlns:p="http://schemas.microsoft.com/office/2006/metadata/properties" xmlns:ns2="8bb37dd3-278b-4fda-b0dd-c259a81cb1eb" targetNamespace="http://schemas.microsoft.com/office/2006/metadata/properties" ma:root="true" ma:fieldsID="e2317611f433e7bee08939a64b742f41" ns2:_="">
    <xsd:import namespace="8bb37dd3-278b-4fda-b0dd-c259a81cb1eb"/>
    <xsd:element name="properties">
      <xsd:complexType>
        <xsd:sequence>
          <xsd:element name="documentManagement">
            <xsd:complexType>
              <xsd:all>
                <xsd:element ref="ns2:DataDocumento" minOccurs="0"/>
                <xsd:element ref="ns2:IdentificadorDocumento" minOccurs="0"/>
                <xsd:element ref="ns2:Descricao" minOccurs="0"/>
                <xsd:element ref="ns2:IDReuniao" minOccurs="0"/>
                <xsd:element ref="ns2:Evento" minOccurs="0"/>
                <xsd:element ref="ns2:jc64a30b4c074064b91ecfae87391f3d" minOccurs="0"/>
                <xsd:element ref="ns2:TaxCatchAll" minOccurs="0"/>
                <xsd:element ref="ns2:TaxCatchAllLabel" minOccurs="0"/>
                <xsd:element ref="ns2:TipoAnexoDocumento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b37dd3-278b-4fda-b0dd-c259a81cb1eb" elementFormDefault="qualified">
    <xsd:import namespace="http://schemas.microsoft.com/office/2006/documentManagement/types"/>
    <xsd:import namespace="http://schemas.microsoft.com/office/infopath/2007/PartnerControls"/>
    <xsd:element name="DataDocumento" ma:index="2" nillable="true" ma:displayName="Data do Documento" ma:format="DateOnly" ma:internalName="DataDocumento" ma:readOnly="false">
      <xsd:simpleType>
        <xsd:restriction base="dms:DateTime"/>
      </xsd:simpleType>
    </xsd:element>
    <xsd:element name="IdentificadorDocumento" ma:index="3" nillable="true" ma:displayName="Id. Documento" ma:internalName="IdentificadorDocumento" ma:readOnly="false">
      <xsd:simpleType>
        <xsd:restriction base="dms:Text">
          <xsd:maxLength value="255"/>
        </xsd:restriction>
      </xsd:simpleType>
    </xsd:element>
    <xsd:element name="Descricao" ma:index="4" nillable="true" ma:displayName="Descrição" ma:internalName="Descricao" ma:readOnly="false">
      <xsd:simpleType>
        <xsd:restriction base="dms:Note">
          <xsd:maxLength value="255"/>
        </xsd:restriction>
      </xsd:simpleType>
    </xsd:element>
    <xsd:element name="IDReuniao" ma:index="5" nillable="true" ma:displayName="IDReuniao" ma:decimals="0" ma:internalName="IDReuniao">
      <xsd:simpleType>
        <xsd:restriction base="dms:Number"/>
      </xsd:simpleType>
    </xsd:element>
    <xsd:element name="Evento" ma:index="6" nillable="true" ma:displayName="Evento" ma:list="{ee6a4d9e-ab64-4b21-9462-1f6d3a6946cf}" ma:internalName="Evento" ma:showField="ID" ma:web="8bb37dd3-278b-4fda-b0dd-c259a81cb1eb">
      <xsd:simpleType>
        <xsd:restriction base="dms:Lookup"/>
      </xsd:simpleType>
    </xsd:element>
    <xsd:element name="jc64a30b4c074064b91ecfae87391f3d" ma:index="12" nillable="true" ma:taxonomy="true" ma:internalName="jc64a30b4c074064b91ecfae87391f3d" ma:taxonomyFieldName="TipoDocumental" ma:displayName="Tipo documental" ma:default="" ma:fieldId="{3c64a30b-4c07-4064-b91e-cfae87391f3d}" ma:sspId="a7d181d0-c94d-49e8-9b8c-1bf41f380ed4" ma:termSetId="3a6b19d6-6527-482b-aa01-299934340c3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3" nillable="true" ma:displayName="Coluna Global de Taxonomia" ma:hidden="true" ma:list="{863ffea0-0499-44e2-a1ca-a26f95bf318e}" ma:internalName="TaxCatchAll" ma:showField="CatchAllData" ma:web="8bb37dd3-278b-4fda-b0dd-c259a81cb1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4" nillable="true" ma:displayName="Coluna Global de Taxonomia1" ma:hidden="true" ma:list="{863ffea0-0499-44e2-a1ca-a26f95bf318e}" ma:internalName="TaxCatchAllLabel" ma:readOnly="true" ma:showField="CatchAllDataLabel" ma:web="8bb37dd3-278b-4fda-b0dd-c259a81cb1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ipoAnexoDocumento" ma:index="17" nillable="true" ma:displayName="Tipo Anexo" ma:list="{cbad4909-17c1-4adc-a866-18e46a50a552}" ma:internalName="TipoAnexoDocumento" ma:showField="Title" ma:web="8bb37dd3-278b-4fda-b0dd-c259a81cb1eb">
      <xsd:simpleType>
        <xsd:restriction base="dms:Lookup"/>
      </xsd:simpleType>
    </xsd:element>
    <xsd:element name="_dlc_DocId" ma:index="18" nillable="true" ma:displayName="Valor da ID do Documento" ma:description="O valor da ID do documento atribuída a este item." ma:internalName="_dlc_DocId" ma:readOnly="true">
      <xsd:simpleType>
        <xsd:restriction base="dms:Text"/>
      </xsd:simpleType>
    </xsd:element>
    <xsd:element name="_dlc_DocIdUrl" ma:index="19" nillable="true" ma:displayName="ID do Documento" ma:description="Link permanente par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Tipo de Conteúdo"/>
        <xsd:element ref="dc:title" minOccurs="0" maxOccurs="1" ma:index="1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D469F29C-8C1A-4A25-A301-846CB2D94750}"/>
</file>

<file path=customXml/itemProps2.xml><?xml version="1.0" encoding="utf-8"?>
<ds:datastoreItem xmlns:ds="http://schemas.openxmlformats.org/officeDocument/2006/customXml" ds:itemID="{CF5F2E49-D59A-4F42-AAC1-F33F7DB1563E}"/>
</file>

<file path=customXml/itemProps3.xml><?xml version="1.0" encoding="utf-8"?>
<ds:datastoreItem xmlns:ds="http://schemas.openxmlformats.org/officeDocument/2006/customXml" ds:itemID="{7F5FD6E0-AB7F-455B-96AB-FD8B9C703231}"/>
</file>

<file path=customXml/itemProps4.xml><?xml version="1.0" encoding="utf-8"?>
<ds:datastoreItem xmlns:ds="http://schemas.openxmlformats.org/officeDocument/2006/customXml" ds:itemID="{087016AF-7509-4628-8650-C096A73C2131}"/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160</Words>
  <Application>Microsoft Office PowerPoint</Application>
  <PresentationFormat>Personalizado</PresentationFormat>
  <Paragraphs>16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7" baseType="lpstr">
      <vt:lpstr>Tema de Office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licenca_de_transporte_mercosul (LV Reunião)</dc:title>
  <dc:creator>Luffi</dc:creator>
  <cp:lastModifiedBy>YUMI PC</cp:lastModifiedBy>
  <cp:revision>46</cp:revision>
  <cp:lastPrinted>2019-05-06T14:46:15Z</cp:lastPrinted>
  <dcterms:created xsi:type="dcterms:W3CDTF">2019-03-05T18:15:55Z</dcterms:created>
  <dcterms:modified xsi:type="dcterms:W3CDTF">2019-05-29T00:18:34Z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0x010100FB4333F4C172784C83573D9F3B2A65DD05002268E0ADAEBB40478F38FB84121D6289</vt:lpwstr>
  </property>
  <property fmtid="{D5CDD505-2E9C-101B-9397-08002B2CF9AE}" pid="3" name="TipoDocumental">
    <vt:lpwstr/>
  </property>
  <property fmtid="{D5CDD505-2E9C-101B-9397-08002B2CF9AE}" pid="4" name="_dlc_DocIdItemGuid">
    <vt:lpwstr>2016b740-0397-4dc1-8703-4a2be020ab3e</vt:lpwstr>
  </property>
</Properties>
</file>